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B5BFE-47DF-44B5-8BD2-25CF7B589E54}" type="datetimeFigureOut">
              <a:rPr lang="ru-RU" smtClean="0"/>
              <a:t>28.04.2011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F4E6E4-A285-42FF-876A-F18193B8E9A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>
                <a:alpha val="86000"/>
              </a:srgb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Группа 25"/>
          <p:cNvGrpSpPr/>
          <p:nvPr/>
        </p:nvGrpSpPr>
        <p:grpSpPr>
          <a:xfrm>
            <a:off x="428596" y="214290"/>
            <a:ext cx="8429652" cy="6429396"/>
            <a:chOff x="714348" y="0"/>
            <a:chExt cx="8161599" cy="6215082"/>
          </a:xfrm>
        </p:grpSpPr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 rot="5400000">
              <a:off x="2222656" y="1920716"/>
              <a:ext cx="4429132" cy="5877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3143240" y="2143116"/>
              <a:ext cx="3125142" cy="188792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Государственное осуждение.</a:t>
              </a:r>
            </a:p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Меры пресечения государственного принуждения. Право восстановительные меры, санкции </a:t>
              </a:r>
            </a:p>
          </p:txBody>
        </p:sp>
        <p:sp>
          <p:nvSpPr>
            <p:cNvPr id="1029" name="Text Box 5"/>
            <p:cNvSpPr txBox="1">
              <a:spLocks noChangeArrowheads="1"/>
            </p:cNvSpPr>
            <p:nvPr/>
          </p:nvSpPr>
          <p:spPr bwMode="auto">
            <a:xfrm>
              <a:off x="1386348" y="600172"/>
              <a:ext cx="1934611" cy="97144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Уголовная ответственность за преступления </a:t>
              </a:r>
            </a:p>
          </p:txBody>
        </p:sp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6004275" y="489461"/>
              <a:ext cx="2083427" cy="122502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Административная ответственность за административный проступок </a:t>
              </a:r>
            </a:p>
          </p:txBody>
        </p:sp>
        <p:sp>
          <p:nvSpPr>
            <p:cNvPr id="1031" name="Text Box 7"/>
            <p:cNvSpPr txBox="1">
              <a:spLocks noChangeArrowheads="1"/>
            </p:cNvSpPr>
            <p:nvPr/>
          </p:nvSpPr>
          <p:spPr bwMode="auto">
            <a:xfrm>
              <a:off x="714348" y="3286124"/>
              <a:ext cx="2083427" cy="128492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Дисциплинарная ответственность за дисциплинарный проступок </a:t>
              </a:r>
            </a:p>
          </p:txBody>
        </p: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6643702" y="3286124"/>
              <a:ext cx="2232245" cy="146381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Гражданско-правовая ответственность за гражданское правонарушение </a:t>
              </a:r>
            </a:p>
          </p:txBody>
        </p: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rot="5400000">
              <a:off x="3687135" y="1027742"/>
              <a:ext cx="2071678" cy="161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 flipH="1">
              <a:off x="3325583" y="0"/>
              <a:ext cx="1405488" cy="114324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>
              <a:off x="4731071" y="0"/>
              <a:ext cx="1073957" cy="87403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 rot="5400000">
              <a:off x="1865465" y="206205"/>
              <a:ext cx="3071810" cy="26594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 rot="16200000" flipH="1">
              <a:off x="4187199" y="543869"/>
              <a:ext cx="3214686" cy="212694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3500430" y="4572008"/>
              <a:ext cx="2428892" cy="164307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Ответственность:</a:t>
              </a:r>
            </a:p>
            <a:p>
              <a:pPr marL="6350" marR="0" lvl="1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материальная;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финансовая;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семейная;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 typeface="Symbol" pitchFamily="18" charset="2"/>
                <a:buChar char="·"/>
                <a:tabLst/>
              </a:pPr>
              <a:r>
                <a:rPr lang="ru-RU" dirty="0">
                  <a:latin typeface="Calibri" pitchFamily="34" charset="0"/>
                  <a:cs typeface="Arial" pitchFamily="34" charset="0"/>
                </a:rPr>
                <a:t>процессуальная </a:t>
              </a: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0" y="-185787"/>
            <a:ext cx="914400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Юридическая ответственность</a:t>
            </a:r>
            <a:endParaRPr lang="ru-RU" sz="48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43</Words>
  <Application>Microsoft Office PowerPoint</Application>
  <PresentationFormat>Экран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tanya</dc:creator>
  <cp:lastModifiedBy>tanya</cp:lastModifiedBy>
  <cp:revision>2</cp:revision>
  <dcterms:created xsi:type="dcterms:W3CDTF">2011-04-28T16:15:29Z</dcterms:created>
  <dcterms:modified xsi:type="dcterms:W3CDTF">2011-04-28T16:30:20Z</dcterms:modified>
</cp:coreProperties>
</file>